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4A5D4-1525-4825-9292-7B8FAA27DFDC}" type="datetimeFigureOut">
              <a:rPr lang="en-US" smtClean="0"/>
              <a:pPr/>
              <a:t>11/3/2006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9472E-6D7B-4152-AF8C-90EB9C0555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4A5D4-1525-4825-9292-7B8FAA27DFDC}" type="datetimeFigureOut">
              <a:rPr lang="en-US" smtClean="0"/>
              <a:pPr/>
              <a:t>11/3/2006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9472E-6D7B-4152-AF8C-90EB9C0555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4A5D4-1525-4825-9292-7B8FAA27DFDC}" type="datetimeFigureOut">
              <a:rPr lang="en-US" smtClean="0"/>
              <a:pPr/>
              <a:t>11/3/2006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9472E-6D7B-4152-AF8C-90EB9C0555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4A5D4-1525-4825-9292-7B8FAA27DFDC}" type="datetimeFigureOut">
              <a:rPr lang="en-US" smtClean="0"/>
              <a:pPr/>
              <a:t>11/3/2006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9472E-6D7B-4152-AF8C-90EB9C0555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4A5D4-1525-4825-9292-7B8FAA27DFDC}" type="datetimeFigureOut">
              <a:rPr lang="en-US" smtClean="0"/>
              <a:pPr/>
              <a:t>11/3/2006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9472E-6D7B-4152-AF8C-90EB9C0555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4A5D4-1525-4825-9292-7B8FAA27DFDC}" type="datetimeFigureOut">
              <a:rPr lang="en-US" smtClean="0"/>
              <a:pPr/>
              <a:t>11/3/2006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9472E-6D7B-4152-AF8C-90EB9C0555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4A5D4-1525-4825-9292-7B8FAA27DFDC}" type="datetimeFigureOut">
              <a:rPr lang="en-US" smtClean="0"/>
              <a:pPr/>
              <a:t>11/3/2006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9472E-6D7B-4152-AF8C-90EB9C0555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4A5D4-1525-4825-9292-7B8FAA27DFDC}" type="datetimeFigureOut">
              <a:rPr lang="en-US" smtClean="0"/>
              <a:pPr/>
              <a:t>11/3/2006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9472E-6D7B-4152-AF8C-90EB9C0555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4A5D4-1525-4825-9292-7B8FAA27DFDC}" type="datetimeFigureOut">
              <a:rPr lang="en-US" smtClean="0"/>
              <a:pPr/>
              <a:t>11/3/2006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9472E-6D7B-4152-AF8C-90EB9C0555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4A5D4-1525-4825-9292-7B8FAA27DFDC}" type="datetimeFigureOut">
              <a:rPr lang="en-US" smtClean="0"/>
              <a:pPr/>
              <a:t>11/3/2006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9472E-6D7B-4152-AF8C-90EB9C0555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4A5D4-1525-4825-9292-7B8FAA27DFDC}" type="datetimeFigureOut">
              <a:rPr lang="en-US" smtClean="0"/>
              <a:pPr/>
              <a:t>11/3/2006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9472E-6D7B-4152-AF8C-90EB9C0555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34A5D4-1525-4825-9292-7B8FAA27DFDC}" type="datetimeFigureOut">
              <a:rPr lang="en-US" smtClean="0"/>
              <a:pPr/>
              <a:t>11/3/2006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59472E-6D7B-4152-AF8C-90EB9C05551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Font Embed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Gigi" pitchFamily="82" charset="0"/>
                <a:cs typeface="Gisha" pitchFamily="34" charset="-79"/>
              </a:rPr>
              <a:t>The quick brown fox jumps over the lazy dog. </a:t>
            </a:r>
          </a:p>
          <a:p>
            <a:r>
              <a:rPr lang="en-US" b="1" i="1" dirty="0">
                <a:latin typeface="Gigi" pitchFamily="82" charset="0"/>
                <a:cs typeface="Gisha" pitchFamily="34" charset="-79"/>
              </a:rPr>
              <a:t>The quick brown fox jumps over the lazy dog. </a:t>
            </a:r>
          </a:p>
          <a:p>
            <a:r>
              <a:rPr lang="en-US" dirty="0" smtClean="0">
                <a:latin typeface="Castellar" pitchFamily="18" charset="0"/>
              </a:rPr>
              <a:t>The quick brown fox jumps over the lazy dog.</a:t>
            </a:r>
          </a:p>
          <a:p>
            <a:r>
              <a:rPr lang="en-US" b="1" dirty="0" smtClean="0">
                <a:latin typeface="Castellar" pitchFamily="18" charset="0"/>
              </a:rPr>
              <a:t>The quick brown fox jumps over the lazy dog. </a:t>
            </a:r>
          </a:p>
          <a:p>
            <a:r>
              <a:rPr lang="en-US" b="1" i="1" dirty="0" smtClean="0">
                <a:latin typeface="Castellar" pitchFamily="18" charset="0"/>
              </a:rPr>
              <a:t>The quick brown fox jumps over the lazy dog.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52</Words>
  <Application>Microsoft Office PowerPoint</Application>
  <PresentationFormat>On-screen Show (4:3)</PresentationFormat>
  <Paragraphs>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Font Embed</vt:lpstr>
      <vt:lpstr>Slide 2</vt:lpstr>
    </vt:vector>
  </TitlesOfParts>
  <Company>PGSLAB10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Font Embed</dc:title>
  <dc:creator/>
  <cp:lastModifiedBy/>
  <cp:revision>1</cp:revision>
  <dcterms:created xsi:type="dcterms:W3CDTF">2006-09-11T08:33:15Z</dcterms:created>
  <dcterms:modified xsi:type="dcterms:W3CDTF">2006-11-03T19:17:16Z</dcterms:modified>
</cp:coreProperties>
</file>